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3" r:id="rId8"/>
    <p:sldId id="265" r:id="rId9"/>
    <p:sldId id="266" r:id="rId10"/>
    <p:sldId id="267" r:id="rId11"/>
    <p:sldId id="270" r:id="rId12"/>
    <p:sldId id="271" r:id="rId13"/>
    <p:sldId id="268" r:id="rId14"/>
    <p:sldId id="272" r:id="rId15"/>
    <p:sldId id="273" r:id="rId16"/>
    <p:sldId id="274" r:id="rId17"/>
    <p:sldId id="279" r:id="rId18"/>
    <p:sldId id="280" r:id="rId19"/>
    <p:sldId id="276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van den Broek" initials="Rv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22C39C-D393-45B9-9A0A-D26A1DF2F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6A2928B-F3DC-4A30-B2D2-CDA0E30BC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C2D56A5-BA18-4044-8E20-253E5CAE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F924C29-8528-4F7D-B377-01E9BFF0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074A3D9-1E81-4F96-9D6F-97795E66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7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248F61-BF2D-4689-976E-BB8C93FC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CAC776F2-821C-4D5C-B25D-1B7C7185C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9F629C2-80C0-4BE5-B7C2-5424C195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81A6FC3-1288-4C25-9A43-45142E5A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A6286F2-173C-402D-BBFD-31CF1198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95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F626E98F-0DF9-43C6-A5BC-1FD0F9BFA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ACBBC437-A31C-4025-9460-D4A8C2943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E0C8F7A-342B-4E77-B3C5-32425F8B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48A84E0-9E05-46BA-9696-1F4845B4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5B9CF67-CB71-44D5-A6F7-C1FF95A2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05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900AC7-0F5B-4FDB-85D6-6A82B534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710ADC1-192E-483D-80C1-19576B5D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0FF0E1D-948B-44A2-BD2E-B45D9D79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2EE8598-485C-4A4F-8C90-D224B721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90092AB-F67D-4230-9FE4-D1B2FAAA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0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49231F-9359-4D13-9DBB-BA143A29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198453A-E0B6-43DE-95C9-A97D994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CEFF274-6A14-41D6-B0B5-B3CC04A4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85518DA-A409-412F-8AEE-49EC659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388AAD4-25A4-410B-B7BD-8CEAEACE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6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F5101C-862D-428C-8F64-87EC8995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64A1633-49F0-40A2-97F2-ACB885453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88BCABA3-A29B-4C63-8BD7-A237EFED3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2FD840E3-FF88-4E23-98F8-15A06AD0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BE13DD3-D730-44BF-9B8A-50B9D6BB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A0F2234-8581-491C-8DEE-A03D35AD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21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CFD1D0-D536-457A-AEF8-0106387D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D9AA30C-F625-48F3-AA19-10EB94B8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24C9B6EA-4405-49B0-9A24-C03973F3D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F1DB4A38-3147-4A36-979E-3938917E7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CA2B3137-A885-4E3E-A560-BABCBAD83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F4953A18-188B-4955-AF14-89AFEAEB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480C92F9-0FAE-4B7B-82DB-680E9ED6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D966D00E-6B29-46A9-A9D6-D36DEDD9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90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D7C527-700B-4B76-8361-BD7CA5DA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B2EA6DA2-E51D-4D26-AD68-DD0B0C4D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9F6E6F1E-55D4-4D05-8521-2B5BEA58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02178F2-CFDF-49A1-951F-1973B93B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9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A3598142-ABCC-4DC0-BB37-C491A2A2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07817884-BF75-4502-991F-9C871BE6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DBB71199-3376-4C2E-9113-7D50DB8F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3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CE4B8E-09D0-4D77-B6BA-D051FBB6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5A9D393-D633-4C14-8994-3DBDAAD6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031ECC9-5CC6-4E37-ACE2-FEF92C23D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916E064-EA82-41A3-A3A8-78CC1F82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2D78CD7-D5DF-496F-98DE-FCE2A9BE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9E0672DE-BD8C-4B9A-B4F7-FC7EFAB1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44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C73C7B-D3FC-4F87-B37B-CAA00DA5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6F5F2686-F5F0-49BB-BF97-82ADD472A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15AA7F94-1091-41DA-A169-E04E0DCA2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0630B1C-6000-47B3-BDF6-702FDC43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DD633A9-6F92-4404-8103-CF9C01E6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984B58BF-9669-46EC-8A09-A5C59FB4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2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4BCB9EBE-A086-471C-A42B-F5FEDC9C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F8C1B44-1545-4664-8B6C-1173A29A0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599EACB-A76D-4D27-A7C8-92D69D178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96FD-455B-423E-8A4D-6E5C461E37FF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9D85C20-7888-4E0F-8C5E-291AEFD36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860305B-2397-4C24-8165-865AE629C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008B-BE52-4FE8-9EF4-7FEC8E6761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9A6F50-CB95-4466-83AA-A9C8878EC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1ED5CB28-3A4B-461F-98CE-ED665519A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E11B933-BA4E-4B9D-AF28-C6F17CDC6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9E084AD-F6C6-4F19-9982-0D0A5D64EEBC}"/>
              </a:ext>
            </a:extLst>
          </p:cNvPr>
          <p:cNvSpPr txBox="1"/>
          <p:nvPr/>
        </p:nvSpPr>
        <p:spPr>
          <a:xfrm>
            <a:off x="848138" y="4031311"/>
            <a:ext cx="109118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dirty="0">
                <a:solidFill>
                  <a:srgbClr val="FF0000"/>
                </a:solidFill>
              </a:rPr>
              <a:t>Wat moet ik hier nog aan toevoegen?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xmlns="" id="{F0A68D18-DE98-4B2E-81E2-EE92E13FBB14}"/>
              </a:ext>
            </a:extLst>
          </p:cNvPr>
          <p:cNvSpPr/>
          <p:nvPr/>
        </p:nvSpPr>
        <p:spPr>
          <a:xfrm>
            <a:off x="2552370" y="1908297"/>
            <a:ext cx="2504660" cy="19752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3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356E66-52C4-4F3A-8FB4-0A53161881D0}"/>
              </a:ext>
            </a:extLst>
          </p:cNvPr>
          <p:cNvSpPr txBox="1"/>
          <p:nvPr/>
        </p:nvSpPr>
        <p:spPr>
          <a:xfrm>
            <a:off x="4341411" y="2977764"/>
            <a:ext cx="3201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hoor erbij</a:t>
            </a:r>
          </a:p>
          <a:p>
            <a:r>
              <a:rPr lang="nl-NL" sz="2800" dirty="0"/>
              <a:t>Ik lever een bijdrage</a:t>
            </a:r>
          </a:p>
          <a:p>
            <a:r>
              <a:rPr lang="nl-NL" sz="2800" dirty="0"/>
              <a:t>Diverse activiteiten</a:t>
            </a:r>
          </a:p>
          <a:p>
            <a:r>
              <a:rPr lang="nl-NL" sz="2800" dirty="0"/>
              <a:t>Ik woon zelfstandig</a:t>
            </a:r>
          </a:p>
          <a:p>
            <a:r>
              <a:rPr lang="nl-NL" sz="2800" dirty="0">
                <a:solidFill>
                  <a:srgbClr val="FF0000"/>
                </a:solidFill>
              </a:rPr>
              <a:t>Ik houd mijn privacy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xmlns="" id="{6E96DA81-B163-47C3-8402-FABDA032832B}"/>
              </a:ext>
            </a:extLst>
          </p:cNvPr>
          <p:cNvSpPr/>
          <p:nvPr/>
        </p:nvSpPr>
        <p:spPr>
          <a:xfrm>
            <a:off x="2886323" y="1160890"/>
            <a:ext cx="723569" cy="46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xmlns="" id="{996CE965-9EC8-4F59-9B3C-BC8138AD1CBC}"/>
              </a:ext>
            </a:extLst>
          </p:cNvPr>
          <p:cNvSpPr/>
          <p:nvPr/>
        </p:nvSpPr>
        <p:spPr>
          <a:xfrm>
            <a:off x="520809" y="1481591"/>
            <a:ext cx="1363649" cy="752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xmlns="" id="{7FDD347A-37BA-4D8F-9A15-C73BC57DD2BD}"/>
              </a:ext>
            </a:extLst>
          </p:cNvPr>
          <p:cNvSpPr/>
          <p:nvPr/>
        </p:nvSpPr>
        <p:spPr>
          <a:xfrm>
            <a:off x="3269311" y="2047060"/>
            <a:ext cx="723569" cy="46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xmlns="" id="{853BF091-A3C8-4754-85CD-91A6F286EC4D}"/>
              </a:ext>
            </a:extLst>
          </p:cNvPr>
          <p:cNvSpPr/>
          <p:nvPr/>
        </p:nvSpPr>
        <p:spPr>
          <a:xfrm>
            <a:off x="2998966" y="2538510"/>
            <a:ext cx="1034991" cy="46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xmlns="" id="{A8CA68BC-39E6-4A62-B5CC-E37E52CF7BE1}"/>
              </a:ext>
            </a:extLst>
          </p:cNvPr>
          <p:cNvSpPr/>
          <p:nvPr/>
        </p:nvSpPr>
        <p:spPr>
          <a:xfrm>
            <a:off x="8851127" y="1160890"/>
            <a:ext cx="2034209" cy="46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xmlns="" id="{15865DCB-F8CD-4379-9237-ECC4C74B7E53}"/>
              </a:ext>
            </a:extLst>
          </p:cNvPr>
          <p:cNvSpPr/>
          <p:nvPr/>
        </p:nvSpPr>
        <p:spPr>
          <a:xfrm>
            <a:off x="7818785" y="1481590"/>
            <a:ext cx="3852406" cy="63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xmlns="" id="{E65D0E5A-CE77-49AB-B350-99CCCB9CBC01}"/>
              </a:ext>
            </a:extLst>
          </p:cNvPr>
          <p:cNvSpPr/>
          <p:nvPr/>
        </p:nvSpPr>
        <p:spPr>
          <a:xfrm>
            <a:off x="7850590" y="2003728"/>
            <a:ext cx="1293410" cy="46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xmlns="" id="{146796EB-0678-4623-B545-BDD069BC0D30}"/>
              </a:ext>
            </a:extLst>
          </p:cNvPr>
          <p:cNvSpPr/>
          <p:nvPr/>
        </p:nvSpPr>
        <p:spPr>
          <a:xfrm>
            <a:off x="7773726" y="2547698"/>
            <a:ext cx="2054086" cy="46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xmlns="" id="{E8EC0675-71F4-424D-884F-C037E097D78F}"/>
              </a:ext>
            </a:extLst>
          </p:cNvPr>
          <p:cNvSpPr/>
          <p:nvPr/>
        </p:nvSpPr>
        <p:spPr>
          <a:xfrm>
            <a:off x="8929316" y="3091668"/>
            <a:ext cx="1486894" cy="46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44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356E66-52C4-4F3A-8FB4-0A53161881D0}"/>
              </a:ext>
            </a:extLst>
          </p:cNvPr>
          <p:cNvSpPr txBox="1"/>
          <p:nvPr/>
        </p:nvSpPr>
        <p:spPr>
          <a:xfrm>
            <a:off x="4341411" y="2977764"/>
            <a:ext cx="3201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hoor erbij</a:t>
            </a:r>
          </a:p>
          <a:p>
            <a:r>
              <a:rPr lang="nl-NL" sz="2800" dirty="0"/>
              <a:t>Ik lever een bijdrage</a:t>
            </a:r>
          </a:p>
          <a:p>
            <a:r>
              <a:rPr lang="nl-NL" sz="2800" dirty="0"/>
              <a:t>Diverse activiteiten</a:t>
            </a:r>
          </a:p>
          <a:p>
            <a:r>
              <a:rPr lang="nl-NL" sz="2800" dirty="0"/>
              <a:t>Ik woon zelfstandig</a:t>
            </a:r>
          </a:p>
          <a:p>
            <a:r>
              <a:rPr lang="nl-NL" sz="2800" dirty="0"/>
              <a:t>Ik houd mijn privacy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5DCF1BA-C98F-45E6-A3E9-2BBA82814886}"/>
              </a:ext>
            </a:extLst>
          </p:cNvPr>
          <p:cNvSpPr txBox="1"/>
          <p:nvPr/>
        </p:nvSpPr>
        <p:spPr>
          <a:xfrm>
            <a:off x="2924753" y="5462546"/>
            <a:ext cx="60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</a:rPr>
              <a:t>INCLUSIVITEIT</a:t>
            </a:r>
          </a:p>
        </p:txBody>
      </p:sp>
    </p:spTree>
    <p:extLst>
      <p:ext uri="{BB962C8B-B14F-4D97-AF65-F5344CB8AC3E}">
        <p14:creationId xmlns:p14="http://schemas.microsoft.com/office/powerpoint/2010/main" val="164922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356E66-52C4-4F3A-8FB4-0A53161881D0}"/>
              </a:ext>
            </a:extLst>
          </p:cNvPr>
          <p:cNvSpPr txBox="1"/>
          <p:nvPr/>
        </p:nvSpPr>
        <p:spPr>
          <a:xfrm>
            <a:off x="4341411" y="2977764"/>
            <a:ext cx="3201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hoor erbij</a:t>
            </a:r>
          </a:p>
          <a:p>
            <a:r>
              <a:rPr lang="nl-NL" sz="2800" dirty="0"/>
              <a:t>Ik lever een bijdrage</a:t>
            </a:r>
          </a:p>
          <a:p>
            <a:r>
              <a:rPr lang="nl-NL" sz="2800" dirty="0"/>
              <a:t>Diverse activiteiten</a:t>
            </a:r>
          </a:p>
          <a:p>
            <a:r>
              <a:rPr lang="nl-NL" sz="2800" dirty="0"/>
              <a:t>Ik woon zelfstandig</a:t>
            </a:r>
          </a:p>
          <a:p>
            <a:r>
              <a:rPr lang="nl-NL" sz="2800" dirty="0"/>
              <a:t>Ik houd mijn privacy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5DCF1BA-C98F-45E6-A3E9-2BBA82814886}"/>
              </a:ext>
            </a:extLst>
          </p:cNvPr>
          <p:cNvSpPr txBox="1"/>
          <p:nvPr/>
        </p:nvSpPr>
        <p:spPr>
          <a:xfrm>
            <a:off x="2924753" y="5462546"/>
            <a:ext cx="603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INCLUSIVITEIT</a:t>
            </a:r>
          </a:p>
          <a:p>
            <a:pPr algn="ctr"/>
            <a:r>
              <a:rPr lang="nl-NL" sz="2800" dirty="0">
                <a:solidFill>
                  <a:srgbClr val="FF0000"/>
                </a:solidFill>
              </a:rPr>
              <a:t>UNIVERSEEL</a:t>
            </a:r>
          </a:p>
        </p:txBody>
      </p:sp>
    </p:spTree>
    <p:extLst>
      <p:ext uri="{BB962C8B-B14F-4D97-AF65-F5344CB8AC3E}">
        <p14:creationId xmlns:p14="http://schemas.microsoft.com/office/powerpoint/2010/main" val="58600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356E66-52C4-4F3A-8FB4-0A53161881D0}"/>
              </a:ext>
            </a:extLst>
          </p:cNvPr>
          <p:cNvSpPr txBox="1"/>
          <p:nvPr/>
        </p:nvSpPr>
        <p:spPr>
          <a:xfrm>
            <a:off x="4341411" y="2977764"/>
            <a:ext cx="3201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hoor erbij</a:t>
            </a:r>
          </a:p>
          <a:p>
            <a:r>
              <a:rPr lang="nl-NL" sz="2800" dirty="0"/>
              <a:t>Ik lever een bijdrage</a:t>
            </a:r>
          </a:p>
          <a:p>
            <a:r>
              <a:rPr lang="nl-NL" sz="2800" dirty="0"/>
              <a:t>Diverse activiteiten</a:t>
            </a:r>
          </a:p>
          <a:p>
            <a:r>
              <a:rPr lang="nl-NL" sz="2800" dirty="0"/>
              <a:t>Ik woon zelfstandig</a:t>
            </a:r>
          </a:p>
          <a:p>
            <a:r>
              <a:rPr lang="nl-NL" sz="2800" dirty="0"/>
              <a:t>Ik houd mijn privacy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5DCF1BA-C98F-45E6-A3E9-2BBA82814886}"/>
              </a:ext>
            </a:extLst>
          </p:cNvPr>
          <p:cNvSpPr txBox="1"/>
          <p:nvPr/>
        </p:nvSpPr>
        <p:spPr>
          <a:xfrm>
            <a:off x="2924753" y="5462546"/>
            <a:ext cx="603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INCLUSIVITEIT</a:t>
            </a:r>
          </a:p>
          <a:p>
            <a:pPr algn="ctr"/>
            <a:r>
              <a:rPr lang="nl-NL" sz="2800" dirty="0"/>
              <a:t>UNIVERSEEL</a:t>
            </a:r>
          </a:p>
          <a:p>
            <a:pPr algn="ctr"/>
            <a:r>
              <a:rPr lang="nl-NL" sz="2800" dirty="0">
                <a:solidFill>
                  <a:srgbClr val="FF0000"/>
                </a:solidFill>
              </a:rPr>
              <a:t>IDENTITEIT</a:t>
            </a:r>
          </a:p>
        </p:txBody>
      </p:sp>
    </p:spTree>
    <p:extLst>
      <p:ext uri="{BB962C8B-B14F-4D97-AF65-F5344CB8AC3E}">
        <p14:creationId xmlns:p14="http://schemas.microsoft.com/office/powerpoint/2010/main" val="341382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EEC3DA-C760-4E63-89F0-96784F2E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Geclusterd wonen, redenen en aanleidingen: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D10A472B-0DAE-4920-9E6C-AC289D1DBE66}"/>
              </a:ext>
            </a:extLst>
          </p:cNvPr>
          <p:cNvSpPr txBox="1"/>
          <p:nvPr/>
        </p:nvSpPr>
        <p:spPr>
          <a:xfrm>
            <a:off x="970058" y="1690688"/>
            <a:ext cx="73708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Afnemende 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Wijzigingen in leef-, familie en/of vriendenkring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Overlijden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Kringetje wordt kleiner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Grootte en onderhoud huis en tuin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Zorgvraag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Faciliteiten (schoonmaken, maaltijden)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Investering in toekomst bestendig wonen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40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DBFE72-5DE2-4885-AEC2-FF9BB3D8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Hobbels en belemmeringen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A6D59E0F-310F-4BA7-93E7-BBCAF27B4AB6}"/>
              </a:ext>
            </a:extLst>
          </p:cNvPr>
          <p:cNvSpPr txBox="1"/>
          <p:nvPr/>
        </p:nvSpPr>
        <p:spPr>
          <a:xfrm>
            <a:off x="965421" y="1690688"/>
            <a:ext cx="776047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Vast willen houden aan het bestaande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We hebben het toch goed voor elkaar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Idealiseren van bestaande 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Ontkennen van de geleidelijke terugval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Niet onderkennen van risico’s als vallen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Weerstand tegen verandering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Negatief gevoel over die laatste fase (alsof je al direct afscheid van het leven neemt)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16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BA66AA8-2544-47BD-83B0-495CF07B2C54}"/>
              </a:ext>
            </a:extLst>
          </p:cNvPr>
          <p:cNvSpPr txBox="1"/>
          <p:nvPr/>
        </p:nvSpPr>
        <p:spPr>
          <a:xfrm>
            <a:off x="1017766" y="564543"/>
            <a:ext cx="8237551" cy="587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E4D46A22-FDC7-4A2F-9090-AD54319BE273}"/>
              </a:ext>
            </a:extLst>
          </p:cNvPr>
          <p:cNvSpPr txBox="1"/>
          <p:nvPr/>
        </p:nvSpPr>
        <p:spPr>
          <a:xfrm>
            <a:off x="820310" y="479067"/>
            <a:ext cx="9540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+mj-lt"/>
                <a:ea typeface="+mj-ea"/>
                <a:cs typeface="+mj-cs"/>
              </a:rPr>
              <a:t>Waarheden, werkelijkheden en verhalen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07AD2D5C-BF18-496C-A898-8720CDBBD626}"/>
              </a:ext>
            </a:extLst>
          </p:cNvPr>
          <p:cNvSpPr txBox="1"/>
          <p:nvPr/>
        </p:nvSpPr>
        <p:spPr>
          <a:xfrm>
            <a:off x="1017766" y="1202787"/>
            <a:ext cx="96369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Verschil perceptie ouder(s) en kind(eren)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Spanning tussen feitelijke, gedroomde en gewenste woon- en leefsituatie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(On)gelijkwaardigheid ouder-kind (overnemen versus zelf kunnen kiezen)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Diagnose-recept model versus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Bezorgdheid voor de toekomst bij kinderen versus idealiseren van bestaande situatie door 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3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BA66AA8-2544-47BD-83B0-495CF07B2C54}"/>
              </a:ext>
            </a:extLst>
          </p:cNvPr>
          <p:cNvSpPr txBox="1"/>
          <p:nvPr/>
        </p:nvSpPr>
        <p:spPr>
          <a:xfrm>
            <a:off x="1017766" y="564543"/>
            <a:ext cx="8237551" cy="587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E4D46A22-FDC7-4A2F-9090-AD54319BE273}"/>
              </a:ext>
            </a:extLst>
          </p:cNvPr>
          <p:cNvSpPr txBox="1"/>
          <p:nvPr/>
        </p:nvSpPr>
        <p:spPr>
          <a:xfrm>
            <a:off x="820310" y="479067"/>
            <a:ext cx="9540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+mj-lt"/>
                <a:ea typeface="+mj-ea"/>
                <a:cs typeface="+mj-cs"/>
              </a:rPr>
              <a:t>Waarheden, werkelijkheden en verhalen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07AD2D5C-BF18-496C-A898-8720CDBBD626}"/>
              </a:ext>
            </a:extLst>
          </p:cNvPr>
          <p:cNvSpPr txBox="1"/>
          <p:nvPr/>
        </p:nvSpPr>
        <p:spPr>
          <a:xfrm>
            <a:off x="1017766" y="1202787"/>
            <a:ext cx="96369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>
                    <a:lumMod val="75000"/>
                  </a:schemeClr>
                </a:solidFill>
              </a:rPr>
              <a:t>Verschil perceptie ouder(s) en kind(eren)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>
                    <a:lumMod val="75000"/>
                  </a:schemeClr>
                </a:solidFill>
              </a:rPr>
              <a:t>Spanning tussen feitelijke, gedroomde en gewenste woon- en leefsituatie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>
                    <a:lumMod val="75000"/>
                  </a:schemeClr>
                </a:solidFill>
              </a:rPr>
              <a:t>(On)gelijkwaardigheid ouder-kind (overnemen versus zelf kunnen kiezen)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>
                    <a:lumMod val="75000"/>
                  </a:schemeClr>
                </a:solidFill>
              </a:rPr>
              <a:t>Diagnose-recept model versus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>
                    <a:lumMod val="75000"/>
                  </a:schemeClr>
                </a:solidFill>
              </a:rPr>
              <a:t>Bezorgdheid voor de toekomst bij kinderen versus idealiseren van bestaande 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DCF8D98-B882-40C0-9784-E0A32644A007}"/>
              </a:ext>
            </a:extLst>
          </p:cNvPr>
          <p:cNvSpPr txBox="1">
            <a:spLocks/>
          </p:cNvSpPr>
          <p:nvPr/>
        </p:nvSpPr>
        <p:spPr>
          <a:xfrm>
            <a:off x="1017766" y="53711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</a:rPr>
              <a:t>Radicale omslag in denken: shock, trauma, ongeluk, overlijden en ziekte</a:t>
            </a:r>
          </a:p>
        </p:txBody>
      </p:sp>
    </p:spTree>
    <p:extLst>
      <p:ext uri="{BB962C8B-B14F-4D97-AF65-F5344CB8AC3E}">
        <p14:creationId xmlns:p14="http://schemas.microsoft.com/office/powerpoint/2010/main" val="148904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90C9F5-3D2F-4819-B7B8-A1F226C2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kinderen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D2411044-1E86-447A-A72E-C3B3592A867A}"/>
              </a:ext>
            </a:extLst>
          </p:cNvPr>
          <p:cNvSpPr txBox="1"/>
          <p:nvPr/>
        </p:nvSpPr>
        <p:spPr>
          <a:xfrm>
            <a:off x="1017766" y="1611175"/>
            <a:ext cx="77621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Situatie extrapoleren (als ……. dan ……)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Complexiteit verhelderen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Alternatieven 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Scenario’s uitwerken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Empathie tonen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Vragen stellen (wie, wat, waar, wie, wanneer, hoe)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4A331596-F8B1-4527-A90F-4727BE2DA3DE}"/>
              </a:ext>
            </a:extLst>
          </p:cNvPr>
          <p:cNvSpPr txBox="1"/>
          <p:nvPr/>
        </p:nvSpPr>
        <p:spPr>
          <a:xfrm flipH="1">
            <a:off x="838200" y="4769771"/>
            <a:ext cx="7762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Valkuilen: te veel iets vinden, overnemen verantwoordelijkheid, </a:t>
            </a:r>
            <a:r>
              <a:rPr lang="nl-NL" sz="2800">
                <a:solidFill>
                  <a:srgbClr val="FF0000"/>
                </a:solidFill>
              </a:rPr>
              <a:t>overbezorgheid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0F05BF7F-C498-4CB9-A68C-39F90B68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Oud ……………………………………...... </a:t>
            </a:r>
            <a:r>
              <a:rPr lang="nl-NL" dirty="0"/>
              <a:t>en nieuw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AE2FD39A-4983-416A-8751-7B06792A6532}"/>
              </a:ext>
            </a:extLst>
          </p:cNvPr>
          <p:cNvSpPr txBox="1"/>
          <p:nvPr/>
        </p:nvSpPr>
        <p:spPr>
          <a:xfrm>
            <a:off x="838200" y="1656349"/>
            <a:ext cx="3848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Alles liep terug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over toekomst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over houdbaarheid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bij kinderen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Risico van eenzaamheid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Risico van vallen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Verschillen van inzicht in gezin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4179CDAC-2AFD-4D41-A814-0E8A70D10DBB}"/>
              </a:ext>
            </a:extLst>
          </p:cNvPr>
          <p:cNvSpPr txBox="1"/>
          <p:nvPr/>
        </p:nvSpPr>
        <p:spPr>
          <a:xfrm>
            <a:off x="8431035" y="1690688"/>
            <a:ext cx="384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Opbloei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Toekomst verlenging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Groter geluk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Veel sociale contacten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Weekprogramma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Veiligheid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Vertrouwen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Rust in gezin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7682EF66-6D7C-410E-9981-1BA70AA45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247" y="1759716"/>
            <a:ext cx="4362788" cy="43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al 12">
            <a:extLst>
              <a:ext uri="{FF2B5EF4-FFF2-40B4-BE49-F238E27FC236}">
                <a16:creationId xmlns:a16="http://schemas.microsoft.com/office/drawing/2014/main" xmlns="" id="{F229AC29-0A98-42E6-BB6B-0CAF87451656}"/>
              </a:ext>
            </a:extLst>
          </p:cNvPr>
          <p:cNvSpPr/>
          <p:nvPr/>
        </p:nvSpPr>
        <p:spPr>
          <a:xfrm>
            <a:off x="3203510" y="5312675"/>
            <a:ext cx="4720219" cy="972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xmlns="" id="{F960A9E6-ADD0-4ADF-97B3-C65D5E847DDD}"/>
              </a:ext>
            </a:extLst>
          </p:cNvPr>
          <p:cNvSpPr/>
          <p:nvPr/>
        </p:nvSpPr>
        <p:spPr>
          <a:xfrm>
            <a:off x="6087887" y="1163080"/>
            <a:ext cx="4720219" cy="972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xmlns="" id="{A11DDCBE-DA71-4E17-9847-4194DCC960FD}"/>
              </a:ext>
            </a:extLst>
          </p:cNvPr>
          <p:cNvSpPr/>
          <p:nvPr/>
        </p:nvSpPr>
        <p:spPr>
          <a:xfrm>
            <a:off x="888331" y="1215508"/>
            <a:ext cx="4720219" cy="972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6FDB6C7-61D1-4E8D-84DB-8DB2495A4E1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9604" y="2338692"/>
            <a:ext cx="5844209" cy="2870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BDAC2FD3-AE6F-481D-837A-D2D81BEAC19E}"/>
              </a:ext>
            </a:extLst>
          </p:cNvPr>
          <p:cNvSpPr txBox="1"/>
          <p:nvPr/>
        </p:nvSpPr>
        <p:spPr>
          <a:xfrm>
            <a:off x="999958" y="1329265"/>
            <a:ext cx="460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Beeldend kunstenaar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530FA559-CEA1-42D3-B7F1-BCFFEACA8EA4}"/>
              </a:ext>
            </a:extLst>
          </p:cNvPr>
          <p:cNvSpPr txBox="1"/>
          <p:nvPr/>
        </p:nvSpPr>
        <p:spPr>
          <a:xfrm>
            <a:off x="6488319" y="1329265"/>
            <a:ext cx="4081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Levenskunstenaar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DF93BD0-4BDB-4A9B-B8F9-8CDF05D580D2}"/>
              </a:ext>
            </a:extLst>
          </p:cNvPr>
          <p:cNvSpPr txBox="1"/>
          <p:nvPr/>
        </p:nvSpPr>
        <p:spPr>
          <a:xfrm>
            <a:off x="3593990" y="5444939"/>
            <a:ext cx="402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Woordkunstenaar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E2BE0D8E-8E72-4684-A2D5-E74A1040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603" y="2399957"/>
            <a:ext cx="5844209" cy="25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xmlns="" id="{4DE5E46D-653A-4C5B-B8B9-1CC8C53E2A5D}"/>
              </a:ext>
            </a:extLst>
          </p:cNvPr>
          <p:cNvSpPr/>
          <p:nvPr/>
        </p:nvSpPr>
        <p:spPr>
          <a:xfrm>
            <a:off x="3680077" y="2942793"/>
            <a:ext cx="4720219" cy="972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F9BB9AFE-3B7B-499F-945C-0E4024FBF39D}"/>
              </a:ext>
            </a:extLst>
          </p:cNvPr>
          <p:cNvSpPr txBox="1"/>
          <p:nvPr/>
        </p:nvSpPr>
        <p:spPr>
          <a:xfrm>
            <a:off x="3791704" y="3075057"/>
            <a:ext cx="460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Beeldend kunstenaar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AA3BE1F-96A8-415A-B0BE-B9CA8D73B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67" y="618471"/>
            <a:ext cx="1873686" cy="28105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7F0716F1-5A67-42B0-AE3B-4B0B463329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67" y="3679530"/>
            <a:ext cx="2750291" cy="22914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A393957B-0EE8-41CC-870B-7A8482924B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786" y="618471"/>
            <a:ext cx="2501717" cy="167018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2689C22C-71E0-48C4-8242-159AA39856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18471"/>
            <a:ext cx="2501716" cy="167018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02676FB5-9222-4076-9755-CBB1CBB0E6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389" y="2706480"/>
            <a:ext cx="2479475" cy="13809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FC5F5A31-DB41-4B27-A12C-5D72D27950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389" y="618471"/>
            <a:ext cx="2481796" cy="186134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C4A46261-9F1B-49D7-96BB-0F13B2BDBC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589" y="4300774"/>
            <a:ext cx="2501716" cy="167018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FC1275A0-314A-440C-8975-FF407BDAEF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389" y="4314073"/>
            <a:ext cx="2481796" cy="165688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CEBE2514-1E2C-4774-B7A2-61D8AE8044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012" y="4314073"/>
            <a:ext cx="2209174" cy="1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2C146A1-1A6A-4955-A3CC-E6BF21915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912" y="642068"/>
            <a:ext cx="4456687" cy="5573864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xmlns="" id="{38C23184-A94D-4FCB-B3D6-7F98D9F26DEA}"/>
              </a:ext>
            </a:extLst>
          </p:cNvPr>
          <p:cNvSpPr/>
          <p:nvPr/>
        </p:nvSpPr>
        <p:spPr>
          <a:xfrm>
            <a:off x="3912041" y="1733384"/>
            <a:ext cx="779228" cy="890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3BC9D56-4459-49D1-9994-9618DB3A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8365" y="642068"/>
            <a:ext cx="3896140" cy="5573008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xmlns="" id="{E6879335-FD5D-434D-9500-6C83BDBE8930}"/>
              </a:ext>
            </a:extLst>
          </p:cNvPr>
          <p:cNvSpPr/>
          <p:nvPr/>
        </p:nvSpPr>
        <p:spPr>
          <a:xfrm>
            <a:off x="9113520" y="1733384"/>
            <a:ext cx="897172" cy="1080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xmlns="" id="{8768575B-9364-4FC1-B0C9-0F439E4B22AF}"/>
              </a:ext>
            </a:extLst>
          </p:cNvPr>
          <p:cNvSpPr/>
          <p:nvPr/>
        </p:nvSpPr>
        <p:spPr>
          <a:xfrm>
            <a:off x="7625301" y="2409245"/>
            <a:ext cx="1590261" cy="1635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6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97AE257-7DA3-4E41-9432-E890AA7F4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71" y="3737572"/>
            <a:ext cx="5351229" cy="25962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9742112C-88EC-4A51-8DCB-60053A578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930" y="3737572"/>
            <a:ext cx="5351228" cy="25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5C7090ED-CC43-414E-8C0A-ABB8759E97C7}"/>
              </a:ext>
            </a:extLst>
          </p:cNvPr>
          <p:cNvSpPr txBox="1"/>
          <p:nvPr/>
        </p:nvSpPr>
        <p:spPr>
          <a:xfrm>
            <a:off x="4341411" y="2977764"/>
            <a:ext cx="320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Ik hoor erbij</a:t>
            </a:r>
          </a:p>
        </p:txBody>
      </p:sp>
    </p:spTree>
    <p:extLst>
      <p:ext uri="{BB962C8B-B14F-4D97-AF65-F5344CB8AC3E}">
        <p14:creationId xmlns:p14="http://schemas.microsoft.com/office/powerpoint/2010/main" val="26224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356E66-52C4-4F3A-8FB4-0A53161881D0}"/>
              </a:ext>
            </a:extLst>
          </p:cNvPr>
          <p:cNvSpPr txBox="1"/>
          <p:nvPr/>
        </p:nvSpPr>
        <p:spPr>
          <a:xfrm>
            <a:off x="4341411" y="2977764"/>
            <a:ext cx="3201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hoor erbij</a:t>
            </a:r>
          </a:p>
          <a:p>
            <a:r>
              <a:rPr lang="nl-NL" sz="2800" dirty="0">
                <a:solidFill>
                  <a:srgbClr val="FF0000"/>
                </a:solidFill>
              </a:rPr>
              <a:t>Ik lever een bijdrage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38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356E66-52C4-4F3A-8FB4-0A53161881D0}"/>
              </a:ext>
            </a:extLst>
          </p:cNvPr>
          <p:cNvSpPr txBox="1"/>
          <p:nvPr/>
        </p:nvSpPr>
        <p:spPr>
          <a:xfrm>
            <a:off x="4341411" y="2977764"/>
            <a:ext cx="3201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hoor erbij</a:t>
            </a:r>
          </a:p>
          <a:p>
            <a:r>
              <a:rPr lang="nl-NL" sz="2800" dirty="0"/>
              <a:t>Ik lever een bijdrage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Diverse activiteiten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347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8356E66-52C4-4F3A-8FB4-0A53161881D0}"/>
              </a:ext>
            </a:extLst>
          </p:cNvPr>
          <p:cNvSpPr txBox="1"/>
          <p:nvPr/>
        </p:nvSpPr>
        <p:spPr>
          <a:xfrm>
            <a:off x="4341411" y="2977764"/>
            <a:ext cx="3201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hoor erbij</a:t>
            </a:r>
          </a:p>
          <a:p>
            <a:r>
              <a:rPr lang="nl-NL" sz="2800" dirty="0"/>
              <a:t>Ik lever een bijdrage</a:t>
            </a:r>
          </a:p>
          <a:p>
            <a:r>
              <a:rPr lang="nl-NL" sz="2800" dirty="0"/>
              <a:t>Diverse activiteiten</a:t>
            </a:r>
          </a:p>
          <a:p>
            <a:r>
              <a:rPr lang="nl-NL" sz="2800" dirty="0">
                <a:solidFill>
                  <a:srgbClr val="FF0000"/>
                </a:solidFill>
              </a:rPr>
              <a:t>Ik woon zelfstandig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0A63210-D317-4782-907C-72E0B8E14F02}"/>
              </a:ext>
            </a:extLst>
          </p:cNvPr>
          <p:cNvSpPr txBox="1"/>
          <p:nvPr/>
        </p:nvSpPr>
        <p:spPr>
          <a:xfrm>
            <a:off x="636104" y="669440"/>
            <a:ext cx="370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Denemarken reis</a:t>
            </a:r>
          </a:p>
          <a:p>
            <a:endParaRPr lang="nl-NL" dirty="0"/>
          </a:p>
          <a:p>
            <a:r>
              <a:rPr lang="nl-NL" dirty="0"/>
              <a:t>3 weken gewerkt in een team</a:t>
            </a:r>
          </a:p>
          <a:p>
            <a:r>
              <a:rPr lang="nl-NL" dirty="0"/>
              <a:t>Decor voor een symfonie</a:t>
            </a:r>
          </a:p>
          <a:p>
            <a:r>
              <a:rPr lang="nl-NL" dirty="0"/>
              <a:t>Workshops met lokale bevolking</a:t>
            </a:r>
          </a:p>
          <a:p>
            <a:r>
              <a:rPr lang="nl-NL" dirty="0"/>
              <a:t>Ik sliep naast de zaal in mijn eigen </a:t>
            </a:r>
            <a:r>
              <a:rPr lang="nl-NL" dirty="0" err="1"/>
              <a:t>camperbus</a:t>
            </a:r>
            <a:endParaRPr lang="nl-NL" dirty="0"/>
          </a:p>
          <a:p>
            <a:r>
              <a:rPr lang="nl-NL" dirty="0"/>
              <a:t>Na het werk was ik weer op mezelf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5C74FD8-AFE3-4DA3-8EF7-12CD4647AEAA}"/>
              </a:ext>
            </a:extLst>
          </p:cNvPr>
          <p:cNvSpPr txBox="1"/>
          <p:nvPr/>
        </p:nvSpPr>
        <p:spPr>
          <a:xfrm>
            <a:off x="7850590" y="669440"/>
            <a:ext cx="429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Mijn moeder in </a:t>
            </a:r>
            <a:r>
              <a:rPr lang="nl-NL" dirty="0" err="1"/>
              <a:t>Molenwijck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Lid van de woongemeenschap</a:t>
            </a:r>
          </a:p>
          <a:p>
            <a:r>
              <a:rPr lang="nl-NL" dirty="0"/>
              <a:t>Dagelijks piano spelen, bloemschikken, waken, lid van commissies</a:t>
            </a:r>
          </a:p>
          <a:p>
            <a:r>
              <a:rPr lang="nl-NL" dirty="0"/>
              <a:t>Deelnemen aan groepsactiviteiten en excursies</a:t>
            </a:r>
          </a:p>
          <a:p>
            <a:r>
              <a:rPr lang="nl-NL" dirty="0"/>
              <a:t>Eigen appartement</a:t>
            </a:r>
          </a:p>
          <a:p>
            <a:r>
              <a:rPr lang="nl-NL" dirty="0"/>
              <a:t>Zorg op afroep</a:t>
            </a:r>
          </a:p>
          <a:p>
            <a:r>
              <a:rPr lang="nl-NL" dirty="0"/>
              <a:t>Kiezen om samen of alleen te eten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8331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1020</Words>
  <Application>Microsoft Office PowerPoint</Application>
  <PresentationFormat>Aangepast</PresentationFormat>
  <Paragraphs>239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Geclusterd wonen, redenen en aanleidingen:</vt:lpstr>
      <vt:lpstr>Hobbels en belemmeringen</vt:lpstr>
      <vt:lpstr>PowerPoint-presentatie</vt:lpstr>
      <vt:lpstr>PowerPoint-presentatie</vt:lpstr>
      <vt:lpstr>Rol kinderen</vt:lpstr>
      <vt:lpstr>Oud ……………………………………...... en nieuw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van den Broek</dc:creator>
  <cp:lastModifiedBy>Manon</cp:lastModifiedBy>
  <cp:revision>31</cp:revision>
  <dcterms:created xsi:type="dcterms:W3CDTF">2019-09-14T09:05:47Z</dcterms:created>
  <dcterms:modified xsi:type="dcterms:W3CDTF">2019-09-19T11:46:35Z</dcterms:modified>
</cp:coreProperties>
</file>